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d6f66934e0_1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d6f66934e0_1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d6f66934e0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d6f66934e0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d6f66934e0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d6f66934e0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d6f66934e0_1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d6f66934e0_1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1d6f66934e0_1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1d6f66934e0_1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6f66934e0_1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6f66934e0_1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d6f66934e0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d6f66934e0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d6f66934e0_1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d6f66934e0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d6f66934e0_1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d6f66934e0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f619fe8af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f619fe8af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d6f66934e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d6f66934e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1d6f66934e0_1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1d6f66934e0_1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1d6f66934e0_1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1d6f66934e0_1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d6f66934e0_1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d6f66934e0_1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1d6f66934e0_1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1d6f66934e0_1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d6f66934e0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d6f66934e0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d6f66934e0_1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d6f66934e0_1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d6f66934e0_1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d6f66934e0_1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d6f66934e0_1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d6f66934e0_1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d717dd7ef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d717dd7ef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1d6f66934e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1d6f66934e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d6f66934e0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d6f66934e0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1d6f66934e0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1d6f66934e0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d6f66934e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d6f66934e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jpg"/><Relationship Id="rId4" Type="http://schemas.openxmlformats.org/officeDocument/2006/relationships/image" Target="../media/image6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Relationship Id="rId4" Type="http://schemas.openxmlformats.org/officeDocument/2006/relationships/image" Target="../media/image6.jp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g"/><Relationship Id="rId4" Type="http://schemas.openxmlformats.org/officeDocument/2006/relationships/image" Target="../media/image6.jpg"/><Relationship Id="rId5" Type="http://schemas.openxmlformats.org/officeDocument/2006/relationships/image" Target="../media/image11.png"/><Relationship Id="rId6" Type="http://schemas.openxmlformats.org/officeDocument/2006/relationships/image" Target="../media/image4.jpg"/><Relationship Id="rId7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COMP10001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Tutorial 1</a:t>
            </a:r>
            <a:endParaRPr/>
          </a:p>
        </p:txBody>
      </p:sp>
      <p:sp>
        <p:nvSpPr>
          <p:cNvPr id="56" name="Google Shape;56;p13"/>
          <p:cNvSpPr txBox="1"/>
          <p:nvPr/>
        </p:nvSpPr>
        <p:spPr>
          <a:xfrm>
            <a:off x="1518825" y="428625"/>
            <a:ext cx="6466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Hi everyone! We’ll start the tutorial at 4:15 :)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Draw a little picture of yourself on this slide using the zoom annotate buttons!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I love about computing?</a:t>
            </a:r>
            <a:endParaRPr/>
          </a:p>
        </p:txBody>
      </p:sp>
      <p:pic>
        <p:nvPicPr>
          <p:cNvPr id="121" name="Google Shape;12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800" y="1170125"/>
            <a:ext cx="3285925" cy="2582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2"/>
          <p:cNvPicPr preferRelativeResize="0"/>
          <p:nvPr/>
        </p:nvPicPr>
        <p:blipFill rotWithShape="1">
          <a:blip r:embed="rId4">
            <a:alphaModFix/>
          </a:blip>
          <a:srcRect b="34038" l="0" r="0" t="2242"/>
          <a:stretch/>
        </p:blipFill>
        <p:spPr>
          <a:xfrm>
            <a:off x="4255175" y="959750"/>
            <a:ext cx="4391875" cy="3956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5800" y="680878"/>
            <a:ext cx="6752399" cy="3781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1275" y="139763"/>
            <a:ext cx="6081449" cy="486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Who’s in the class?</a:t>
            </a:r>
            <a:endParaRPr/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Where are you from?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Who’s in the class?</a:t>
            </a:r>
            <a:endParaRPr/>
          </a:p>
        </p:txBody>
      </p:sp>
      <p:sp>
        <p:nvSpPr>
          <p:cNvPr id="144" name="Google Shape;144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Where are you from?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What’s your major?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Who’s in the class?</a:t>
            </a:r>
            <a:endParaRPr/>
          </a:p>
        </p:txBody>
      </p:sp>
      <p:sp>
        <p:nvSpPr>
          <p:cNvPr id="150" name="Google Shape;15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Where are you from?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What’s your major?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How long have you been at uni?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Who’s in the class?</a:t>
            </a:r>
            <a:endParaRPr/>
          </a:p>
        </p:txBody>
      </p:sp>
      <p:sp>
        <p:nvSpPr>
          <p:cNvPr id="156" name="Google Shape;156;p2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Where are you from?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What’s your major?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How long have you been at uni?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Have you ever done any computing before?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advice for COMP10001</a:t>
            </a:r>
            <a:endParaRPr/>
          </a:p>
        </p:txBody>
      </p:sp>
      <p:sp>
        <p:nvSpPr>
          <p:cNvPr id="162" name="Google Shape;162;p2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Keep up to date with Grok!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advice for COMP10001</a:t>
            </a:r>
            <a:endParaRPr/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Keep up to date with Grok!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If you need help, ask for it early!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Second tutorial hour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First year computing centre, level 3 Melbourne Connect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Subject forum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Grok tutor messaging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lucy.harrison@unimelb.edu.au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advice for COMP10001</a:t>
            </a:r>
            <a:endParaRPr/>
          </a:p>
        </p:txBody>
      </p:sp>
      <p:sp>
        <p:nvSpPr>
          <p:cNvPr id="174" name="Google Shape;174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Keep up to date with Grok!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If you need help, ask for it early!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Second tutorial hour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First year computing centre, level 3 Melbourne Connect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Subject forum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Grok tutor messaging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lucy.harrison@unimelb.edu.au</a:t>
            </a:r>
            <a:endParaRPr/>
          </a:p>
        </p:txBody>
      </p:sp>
      <p:pic>
        <p:nvPicPr>
          <p:cNvPr id="175" name="Google Shape;175;p31"/>
          <p:cNvPicPr preferRelativeResize="0"/>
          <p:nvPr/>
        </p:nvPicPr>
        <p:blipFill rotWithShape="1">
          <a:blip r:embed="rId3">
            <a:alphaModFix/>
          </a:blip>
          <a:srcRect b="0" l="0" r="0" t="3966"/>
          <a:stretch/>
        </p:blipFill>
        <p:spPr>
          <a:xfrm>
            <a:off x="1666250" y="367400"/>
            <a:ext cx="5607849" cy="4512327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76" name="Google Shape;176;p31"/>
          <p:cNvSpPr txBox="1"/>
          <p:nvPr/>
        </p:nvSpPr>
        <p:spPr>
          <a:xfrm>
            <a:off x="2006525" y="989125"/>
            <a:ext cx="1328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rgbClr val="FF0000"/>
                </a:solidFill>
              </a:rPr>
              <a:t>Level 3!</a:t>
            </a:r>
            <a:endParaRPr b="1" sz="220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bit about me!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Took COMP10001 in 2016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question!</a:t>
            </a:r>
            <a:endParaRPr/>
          </a:p>
        </p:txBody>
      </p:sp>
      <p:sp>
        <p:nvSpPr>
          <p:cNvPr id="182" name="Google Shape;182;p3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What’s a program?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question!</a:t>
            </a:r>
            <a:endParaRPr/>
          </a:p>
        </p:txBody>
      </p:sp>
      <p:sp>
        <p:nvSpPr>
          <p:cNvPr id="188" name="Google Shape;188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What’s a program?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How do we write a program?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question!</a:t>
            </a:r>
            <a:endParaRPr/>
          </a:p>
        </p:txBody>
      </p:sp>
      <p:sp>
        <p:nvSpPr>
          <p:cNvPr id="194" name="Google Shape;194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What’s a program?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How do we write a program?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does it mean to run a program?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</a:t>
            </a:r>
            <a:r>
              <a:rPr lang="en"/>
              <a:t> question!</a:t>
            </a:r>
            <a:endParaRPr/>
          </a:p>
        </p:txBody>
      </p:sp>
      <p:sp>
        <p:nvSpPr>
          <p:cNvPr id="200" name="Google Shape;200;p3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is a programming language?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question!</a:t>
            </a:r>
            <a:endParaRPr/>
          </a:p>
        </p:txBody>
      </p:sp>
      <p:sp>
        <p:nvSpPr>
          <p:cNvPr id="206" name="Google Shape;206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What is a programming language?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Why do we need programming languages?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that’s it!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bit about me!</a:t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Took COMP10001 in 2016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BSc in 2018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Master of Computational Biology in 2020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bit about me!</a:t>
            </a:r>
            <a:endParaRPr/>
          </a:p>
        </p:txBody>
      </p: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Took COMP10001 in 2016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BSc in 2018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Master of Computational Biology in 2020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Now working on a PhD in the School of Maths and Stats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Geospatial modelling of mosquito-borne diseases: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Zoonotic malaria, drug-resistant malaria, Japanese encephalitis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Structured spatial decision making: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should we concentrate resources given the things we know about disease risk?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bit about me!</a:t>
            </a:r>
            <a:endParaRPr/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Took COMP10001 in 2016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BSc in 2018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Master of Computational Biology in 2020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Now working on a PhD in the School of Maths and Stats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Geospatial modelling of mosquito-borne diseases: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Zoonotic malaria, drug-resistant malaria, Japanese encephalitis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Structured spatial decision making: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should we concentrate resources given the things we know about disease risk?</a:t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7899" y="256325"/>
            <a:ext cx="3539324" cy="4719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bit about me!</a:t>
            </a:r>
            <a:endParaRPr/>
          </a:p>
        </p:txBody>
      </p:sp>
      <p:sp>
        <p:nvSpPr>
          <p:cNvPr id="87" name="Google Shape;87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Took COMP10001 in 2016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BSc in 2018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Master of Computational Biology in 2020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Now working on a PhD in the School of Maths and Stats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Geospatial modelling of mosquito-borne diseases: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Zoonotic malaria, drug-resistant malaria, Japanese encephalitis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Structured spatial decision making: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should we concentrate resources given the things we know about disease risk?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 rotWithShape="1">
          <a:blip r:embed="rId3">
            <a:alphaModFix/>
          </a:blip>
          <a:srcRect b="12138" l="0" r="0" t="12092"/>
          <a:stretch/>
        </p:blipFill>
        <p:spPr>
          <a:xfrm rot="235842">
            <a:off x="4936175" y="379801"/>
            <a:ext cx="2893199" cy="389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 rotWithShape="1">
          <a:blip r:embed="rId4">
            <a:alphaModFix/>
          </a:blip>
          <a:srcRect b="13925" l="0" r="0" t="13358"/>
          <a:stretch/>
        </p:blipFill>
        <p:spPr>
          <a:xfrm rot="-357380">
            <a:off x="883649" y="445025"/>
            <a:ext cx="3523777" cy="34164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bit about me!</a:t>
            </a:r>
            <a:endParaRPr/>
          </a:p>
        </p:txBody>
      </p:sp>
      <p:sp>
        <p:nvSpPr>
          <p:cNvPr id="95" name="Google Shape;95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Took COMP10001 in 2016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BSc in 2018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Master of Computational Biology in 2020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Now working on a PhD in the School of Maths and Stats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Geospatial modelling of mosquito-borne diseases: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Zoonotic malaria, drug-resistant malaria, Japanese encephalitis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Structured spatial decision making: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should we concentrate resources given the things we know about disease risk?</a:t>
            </a:r>
            <a:endParaRPr/>
          </a:p>
        </p:txBody>
      </p:sp>
      <p:pic>
        <p:nvPicPr>
          <p:cNvPr id="96" name="Google Shape;96;p19"/>
          <p:cNvPicPr preferRelativeResize="0"/>
          <p:nvPr/>
        </p:nvPicPr>
        <p:blipFill rotWithShape="1">
          <a:blip r:embed="rId3">
            <a:alphaModFix/>
          </a:blip>
          <a:srcRect b="12138" l="0" r="0" t="12092"/>
          <a:stretch/>
        </p:blipFill>
        <p:spPr>
          <a:xfrm rot="235842">
            <a:off x="4936175" y="379801"/>
            <a:ext cx="2893199" cy="389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9"/>
          <p:cNvPicPr preferRelativeResize="0"/>
          <p:nvPr/>
        </p:nvPicPr>
        <p:blipFill rotWithShape="1">
          <a:blip r:embed="rId4">
            <a:alphaModFix/>
          </a:blip>
          <a:srcRect b="13925" l="0" r="0" t="13358"/>
          <a:stretch/>
        </p:blipFill>
        <p:spPr>
          <a:xfrm rot="-357380">
            <a:off x="883649" y="445025"/>
            <a:ext cx="3523777" cy="3416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9"/>
          <p:cNvPicPr preferRelativeResize="0"/>
          <p:nvPr/>
        </p:nvPicPr>
        <p:blipFill rotWithShape="1">
          <a:blip r:embed="rId5">
            <a:alphaModFix/>
          </a:blip>
          <a:srcRect b="12740" l="0" r="0" t="5433"/>
          <a:stretch/>
        </p:blipFill>
        <p:spPr>
          <a:xfrm>
            <a:off x="3088675" y="450375"/>
            <a:ext cx="2376550" cy="4208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bit about me!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Took COMP10001 in 2016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BSc in 2018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Graduated Master of Computational Biology in 2020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Now working on a PhD in the School of Maths and Stats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Geospatial modelling of mosquito-borne diseases: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Zoonotic malaria, drug-resistant malaria, Japanese encephalitis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Structured spatial decision making: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Where should we concentrate resources given the things we know about disease risk?</a:t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 rotWithShape="1">
          <a:blip r:embed="rId3">
            <a:alphaModFix/>
          </a:blip>
          <a:srcRect b="12138" l="0" r="0" t="12092"/>
          <a:stretch/>
        </p:blipFill>
        <p:spPr>
          <a:xfrm rot="235842">
            <a:off x="4936175" y="379801"/>
            <a:ext cx="2893199" cy="3897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20"/>
          <p:cNvPicPr preferRelativeResize="0"/>
          <p:nvPr/>
        </p:nvPicPr>
        <p:blipFill rotWithShape="1">
          <a:blip r:embed="rId4">
            <a:alphaModFix/>
          </a:blip>
          <a:srcRect b="13925" l="0" r="0" t="13358"/>
          <a:stretch/>
        </p:blipFill>
        <p:spPr>
          <a:xfrm rot="-357380">
            <a:off x="883649" y="445025"/>
            <a:ext cx="3523777" cy="34164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0"/>
          <p:cNvPicPr preferRelativeResize="0"/>
          <p:nvPr/>
        </p:nvPicPr>
        <p:blipFill rotWithShape="1">
          <a:blip r:embed="rId5">
            <a:alphaModFix/>
          </a:blip>
          <a:srcRect b="12740" l="0" r="0" t="5433"/>
          <a:stretch/>
        </p:blipFill>
        <p:spPr>
          <a:xfrm>
            <a:off x="3088675" y="450375"/>
            <a:ext cx="2376550" cy="4208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20"/>
          <p:cNvPicPr preferRelativeResize="0"/>
          <p:nvPr/>
        </p:nvPicPr>
        <p:blipFill rotWithShape="1">
          <a:blip r:embed="rId6">
            <a:alphaModFix/>
          </a:blip>
          <a:srcRect b="19565" l="0" r="0" t="9598"/>
          <a:stretch/>
        </p:blipFill>
        <p:spPr>
          <a:xfrm>
            <a:off x="1411950" y="434738"/>
            <a:ext cx="3394051" cy="42740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37998" y="556022"/>
            <a:ext cx="2267700" cy="40314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 I love about computing?</a:t>
            </a:r>
            <a:endParaRPr/>
          </a:p>
        </p:txBody>
      </p:sp>
      <p:pic>
        <p:nvPicPr>
          <p:cNvPr id="115" name="Google Shape;11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800" y="1170125"/>
            <a:ext cx="3285925" cy="258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